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69" r:id="rId12"/>
    <p:sldId id="263" r:id="rId13"/>
    <p:sldId id="288" r:id="rId14"/>
    <p:sldId id="275" r:id="rId15"/>
    <p:sldId id="289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0098D8"/>
    <a:srgbClr val="E0F0F0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/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4000" b="1" dirty="0">
                <a:latin typeface="Amasis MT Pro Black" panose="02040A04050005020304" pitchFamily="18" charset="0"/>
              </a:rPr>
              <a:t/>
            </a: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AE6B107-EB79-6049-9E77-AD972359C9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939207" y="2550741"/>
            <a:ext cx="960783" cy="960783"/>
          </a:xfrm>
          <a:prstGeom prst="rect">
            <a:avLst/>
          </a:prstGeom>
        </p:spPr>
      </p:pic>
      <p:pic>
        <p:nvPicPr>
          <p:cNvPr id="12" name="그림 11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97218589-D308-6A56-99F1-6583C452D1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6778869" y="1838739"/>
            <a:ext cx="4849914" cy="41531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1111B1-4779-F1FB-743F-6D86C59A7630}"/>
              </a:ext>
            </a:extLst>
          </p:cNvPr>
          <p:cNvCxnSpPr>
            <a:cxnSpLocks/>
          </p:cNvCxnSpPr>
          <p:nvPr/>
        </p:nvCxnSpPr>
        <p:spPr>
          <a:xfrm>
            <a:off x="5013624" y="3190460"/>
            <a:ext cx="2470542" cy="974035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CB6693-518C-8A96-F3D4-C6B84EA39167}"/>
              </a:ext>
            </a:extLst>
          </p:cNvPr>
          <p:cNvSpPr txBox="1"/>
          <p:nvPr/>
        </p:nvSpPr>
        <p:spPr>
          <a:xfrm rot="1342656">
            <a:off x="5372482" y="3348158"/>
            <a:ext cx="2196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gps </a:t>
            </a:r>
            <a:r>
              <a:rPr lang="ko-KR" altLang="en-US" sz="1500" dirty="0"/>
              <a:t>및</a:t>
            </a:r>
            <a:r>
              <a:rPr lang="en-US" altLang="ko-KR" sz="1500" dirty="0"/>
              <a:t> </a:t>
            </a:r>
            <a:r>
              <a:rPr lang="ko-KR" altLang="en-US" sz="1500" dirty="0"/>
              <a:t>방향 값 제공 </a:t>
            </a:r>
            <a:endParaRPr lang="en-US" altLang="ko-KR" sz="1500" dirty="0"/>
          </a:p>
          <a:p>
            <a:endParaRPr lang="ko-KR" altLang="en-US" sz="15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38DE7B-3136-4B36-5227-579026FC5330}"/>
              </a:ext>
            </a:extLst>
          </p:cNvPr>
          <p:cNvCxnSpPr/>
          <p:nvPr/>
        </p:nvCxnSpPr>
        <p:spPr>
          <a:xfrm>
            <a:off x="4591879" y="4522303"/>
            <a:ext cx="2892287" cy="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BC7D13-8A12-CBD6-AA7A-C0CA0F28D399}"/>
              </a:ext>
            </a:extLst>
          </p:cNvPr>
          <p:cNvSpPr txBox="1"/>
          <p:nvPr/>
        </p:nvSpPr>
        <p:spPr>
          <a:xfrm>
            <a:off x="5502739" y="4657228"/>
            <a:ext cx="1123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거리 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E4229-A177-69DD-D158-0007E5E26635}"/>
              </a:ext>
            </a:extLst>
          </p:cNvPr>
          <p:cNvSpPr txBox="1"/>
          <p:nvPr/>
        </p:nvSpPr>
        <p:spPr>
          <a:xfrm>
            <a:off x="1365772" y="2185361"/>
            <a:ext cx="2156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Stop point</a:t>
            </a:r>
            <a:r>
              <a:rPr lang="ko-KR" altLang="en-US" sz="1500" dirty="0"/>
              <a:t>에서 정지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F03E87-39EB-7651-4BCA-DE80C1F87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238" y="2437107"/>
            <a:ext cx="1471317" cy="22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09548"/>
              </p:ext>
            </p:extLst>
          </p:nvPr>
        </p:nvGraphicFramePr>
        <p:xfrm>
          <a:off x="1178610" y="1300543"/>
          <a:ext cx="9794190" cy="538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안전성 분석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차량과의 거리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차량의 </a:t>
                      </a:r>
                      <a:r>
                        <a:rPr lang="en-US" altLang="ko-KR" dirty="0"/>
                        <a:t>gps</a:t>
                      </a:r>
                      <a:r>
                        <a:rPr lang="ko-KR" altLang="en-US" dirty="0"/>
                        <a:t>값을 이용하여 거리를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ardupilot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이용하여 비행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알고리즘을 테스트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smtClean="0"/>
                <a:t>Emergency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smtClean="0"/>
                <a:t>Vehicle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 smtClean="0">
                <a:solidFill>
                  <a:schemeClr val="dk1"/>
                </a:solidFill>
              </a:rPr>
              <a:t>Sensor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100" dirty="0" smtClean="0">
                <a:solidFill>
                  <a:schemeClr val="dk1"/>
                </a:solidFill>
              </a:rPr>
              <a:t>gps</a:t>
            </a:r>
            <a:endParaRPr lang="en-US" altLang="ko" sz="1100" dirty="0" smtClean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chemeClr val="dk1"/>
                </a:solidFill>
              </a:rPr>
              <a:t>gyro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 smtClean="0">
                <a:solidFill>
                  <a:schemeClr val="dk1"/>
                </a:solidFill>
              </a:rPr>
              <a:t>Payload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</a:t>
            </a:r>
            <a:r>
              <a:rPr lang="ko" sz="1100" dirty="0" smtClean="0">
                <a:solidFill>
                  <a:schemeClr val="dk1"/>
                </a:solidFill>
              </a:rPr>
              <a:t>light</a:t>
            </a:r>
            <a:endParaRPr lang="en-US" altLang="ko" sz="1100" dirty="0" smtClean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dk1"/>
                </a:solidFill>
              </a:rPr>
              <a:t>Emergency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F6A99674-B659-CBC7-F59C-76F4067C9EA5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Ardupilot / 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24" name="Google Shape;68;p13">
            <a:extLst>
              <a:ext uri="{FF2B5EF4-FFF2-40B4-BE49-F238E27FC236}">
                <a16:creationId xmlns:a16="http://schemas.microsoft.com/office/drawing/2014/main" id="{8177FA01-6F91-C6A0-A742-6464EC2F2BB2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Google Shape;68;p13">
            <a:extLst>
              <a:ext uri="{FF2B5EF4-FFF2-40B4-BE49-F238E27FC236}">
                <a16:creationId xmlns:a16="http://schemas.microsoft.com/office/drawing/2014/main" id="{CEF643D7-7EA8-CCDC-0698-4D5366CCB890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5" name="Google Shape;77;p13">
            <a:extLst>
              <a:ext uri="{FF2B5EF4-FFF2-40B4-BE49-F238E27FC236}">
                <a16:creationId xmlns:a16="http://schemas.microsoft.com/office/drawing/2014/main" id="{ECD9F350-CE22-F861-111B-4F2F1AAE8715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A0A320-AF3F-2CF0-79E3-6754E504E9ED}"/>
              </a:ext>
            </a:extLst>
          </p:cNvPr>
          <p:cNvGrpSpPr/>
          <p:nvPr/>
        </p:nvGrpSpPr>
        <p:grpSpPr>
          <a:xfrm>
            <a:off x="2153029" y="3866800"/>
            <a:ext cx="1986841" cy="1826883"/>
            <a:chOff x="1443350" y="2181290"/>
            <a:chExt cx="1810200" cy="2928300"/>
          </a:xfrm>
        </p:grpSpPr>
        <p:sp>
          <p:nvSpPr>
            <p:cNvPr id="37" name="Google Shape;54;p13">
              <a:extLst>
                <a:ext uri="{FF2B5EF4-FFF2-40B4-BE49-F238E27FC236}">
                  <a16:creationId xmlns:a16="http://schemas.microsoft.com/office/drawing/2014/main" id="{A0A91C1F-4797-E911-1095-9949D08D00A0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;p13">
              <a:extLst>
                <a:ext uri="{FF2B5EF4-FFF2-40B4-BE49-F238E27FC236}">
                  <a16:creationId xmlns:a16="http://schemas.microsoft.com/office/drawing/2014/main" id="{8B4879A9-9AEC-6C76-AE05-EE4A34800309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dk1"/>
                  </a:solidFill>
                </a:rPr>
                <a:t>Mavros</a:t>
              </a:r>
            </a:p>
          </p:txBody>
        </p:sp>
        <p:sp>
          <p:nvSpPr>
            <p:cNvPr id="40" name="Google Shape;78;p13">
              <a:extLst>
                <a:ext uri="{FF2B5EF4-FFF2-40B4-BE49-F238E27FC236}">
                  <a16:creationId xmlns:a16="http://schemas.microsoft.com/office/drawing/2014/main" id="{193DBAB0-F659-EA36-C853-4E2376B5791C}"/>
                </a:ext>
              </a:extLst>
            </p:cNvPr>
            <p:cNvSpPr txBox="1"/>
            <p:nvPr/>
          </p:nvSpPr>
          <p:spPr>
            <a:xfrm>
              <a:off x="1577750" y="2274816"/>
              <a:ext cx="1523400" cy="616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41" name="Google Shape;74;p13">
            <a:extLst>
              <a:ext uri="{FF2B5EF4-FFF2-40B4-BE49-F238E27FC236}">
                <a16:creationId xmlns:a16="http://schemas.microsoft.com/office/drawing/2014/main" id="{E3E5F1E6-94DD-06DB-B437-6DD2213FD578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CFCF4E-24F6-0ABA-8367-85945BED0887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33EB02-079D-4B67-4F4F-AD5FEAB21D6C}"/>
              </a:ext>
            </a:extLst>
          </p:cNvPr>
          <p:cNvCxnSpPr>
            <a:cxnSpLocks/>
          </p:cNvCxnSpPr>
          <p:nvPr/>
        </p:nvCxnSpPr>
        <p:spPr>
          <a:xfrm>
            <a:off x="1557282" y="2159953"/>
            <a:ext cx="0" cy="2842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D7818B5-90B4-A418-ECF5-504066F16E58}"/>
              </a:ext>
            </a:extLst>
          </p:cNvPr>
          <p:cNvCxnSpPr>
            <a:cxnSpLocks/>
          </p:cNvCxnSpPr>
          <p:nvPr/>
        </p:nvCxnSpPr>
        <p:spPr>
          <a:xfrm>
            <a:off x="2630707" y="2159953"/>
            <a:ext cx="4542183" cy="954157"/>
          </a:xfrm>
          <a:prstGeom prst="bentConnector3">
            <a:avLst>
              <a:gd name="adj1" fmla="val 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168335-25E5-8C40-B1CC-F6137933D9A8}"/>
              </a:ext>
            </a:extLst>
          </p:cNvPr>
          <p:cNvCxnSpPr>
            <a:cxnSpLocks/>
          </p:cNvCxnSpPr>
          <p:nvPr/>
        </p:nvCxnSpPr>
        <p:spPr>
          <a:xfrm flipV="1">
            <a:off x="2630707" y="4033269"/>
            <a:ext cx="4542183" cy="969276"/>
          </a:xfrm>
          <a:prstGeom prst="bentConnector3">
            <a:avLst>
              <a:gd name="adj1" fmla="val -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D55F2B7E-9B7D-A86A-22CA-51DFEF71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4901798" y="2528175"/>
            <a:ext cx="1936685" cy="165846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B477DC2-EED0-5CD9-D04B-9C4661B23D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41784">
            <a:off x="3121348" y="3221009"/>
            <a:ext cx="705360" cy="70536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068C71-78E9-06C2-81DF-566552B893E5}"/>
              </a:ext>
            </a:extLst>
          </p:cNvPr>
          <p:cNvSpPr/>
          <p:nvPr/>
        </p:nvSpPr>
        <p:spPr>
          <a:xfrm>
            <a:off x="3422676" y="3543424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2C9BF8-179A-56C8-BFCC-BBEEC53999F1}"/>
              </a:ext>
            </a:extLst>
          </p:cNvPr>
          <p:cNvSpPr/>
          <p:nvPr/>
        </p:nvSpPr>
        <p:spPr>
          <a:xfrm>
            <a:off x="5920560" y="3523993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A0B21A-56FF-2A12-F740-C6976C3B72B2}"/>
              </a:ext>
            </a:extLst>
          </p:cNvPr>
          <p:cNvSpPr/>
          <p:nvPr/>
        </p:nvSpPr>
        <p:spPr>
          <a:xfrm>
            <a:off x="2077286" y="3543425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EAD4B-4AD6-25EB-8065-1332AC2CAA8C}"/>
              </a:ext>
            </a:extLst>
          </p:cNvPr>
          <p:cNvSpPr txBox="1"/>
          <p:nvPr/>
        </p:nvSpPr>
        <p:spPr>
          <a:xfrm>
            <a:off x="1812925" y="3266425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B(b1,b2)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C11AC-5E9C-C2A5-F634-A4434163900C}"/>
              </a:ext>
            </a:extLst>
          </p:cNvPr>
          <p:cNvSpPr txBox="1"/>
          <p:nvPr/>
        </p:nvSpPr>
        <p:spPr>
          <a:xfrm>
            <a:off x="3112757" y="309636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C(c1,c2)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DDA420-B1F3-B2EA-FAA1-26A6C5DB94C1}"/>
              </a:ext>
            </a:extLst>
          </p:cNvPr>
          <p:cNvSpPr txBox="1"/>
          <p:nvPr/>
        </p:nvSpPr>
        <p:spPr>
          <a:xfrm>
            <a:off x="5614103" y="289408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A(a1,a2)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4A7B40FD-51E7-2B2D-2286-B34A196FA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940" y="2502999"/>
            <a:ext cx="3801963" cy="36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90FD9780-EC20-249A-DFB0-550A090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940" y="3529199"/>
            <a:ext cx="3968429" cy="35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23748E3B-183C-3148-9BB5-BF13AF615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947" y="4372624"/>
            <a:ext cx="2338493" cy="356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7654940" y="3562598"/>
            <a:ext cx="29843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731390" y="4372872"/>
            <a:ext cx="29843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8FE6E-8CE4-01E6-5C75-EA88DBDA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9605"/>
            <a:ext cx="9753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E5A94ECC-DB73-2E7D-8D5C-1A9B6BE9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58" y="326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16358"/>
              </p:ext>
            </p:extLst>
          </p:nvPr>
        </p:nvGraphicFramePr>
        <p:xfrm>
          <a:off x="875999" y="1380771"/>
          <a:ext cx="10440001" cy="4659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논문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논문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이종수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73250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1204</TotalTime>
  <Words>626</Words>
  <Application>Microsoft Office PowerPoint</Application>
  <PresentationFormat>와이드스크린</PresentationFormat>
  <Paragraphs>292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Amasis MT Pro Black</vt:lpstr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PowerPoint 프레젠테이션</vt:lpstr>
      <vt:lpstr>예상 결과물</vt:lpstr>
      <vt:lpstr>예상 결과물 – 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23</cp:revision>
  <dcterms:created xsi:type="dcterms:W3CDTF">2023-03-06T11:56:54Z</dcterms:created>
  <dcterms:modified xsi:type="dcterms:W3CDTF">2023-03-13T05:41:28Z</dcterms:modified>
</cp:coreProperties>
</file>